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18" y="3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620688"/>
            <a:ext cx="7787572" cy="1078891"/>
          </a:xfrm>
        </p:spPr>
        <p:txBody>
          <a:bodyPr>
            <a:normAutofit/>
          </a:bodyPr>
          <a:lstStyle/>
          <a:p>
            <a:r>
              <a:rPr lang="ru-RU" dirty="0"/>
              <a:t>Следы животных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47456" y="5157192"/>
            <a:ext cx="4496544" cy="1584176"/>
          </a:xfrm>
        </p:spPr>
        <p:txBody>
          <a:bodyPr>
            <a:normAutofit/>
          </a:bodyPr>
          <a:lstStyle/>
          <a:p>
            <a:r>
              <a:rPr lang="ru-RU" dirty="0"/>
              <a:t>Подготовил курсант </a:t>
            </a:r>
            <a:r>
              <a:rPr lang="ru-RU" dirty="0" err="1"/>
              <a:t>Никоноров</a:t>
            </a:r>
            <a:r>
              <a:rPr lang="ru-RU" dirty="0"/>
              <a:t> </a:t>
            </a:r>
            <a:r>
              <a:rPr lang="ru-RU"/>
              <a:t>954 взвод</a:t>
            </a:r>
            <a:endParaRPr lang="ru-RU" dirty="0"/>
          </a:p>
        </p:txBody>
      </p:sp>
      <p:pic>
        <p:nvPicPr>
          <p:cNvPr id="1026" name="Picture 2" descr="C:\Users\egary\Pictures\maxres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700808"/>
            <a:ext cx="5711957" cy="321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766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Понятие в криминалистике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Следы животных в криминалистике — это материальные отображения частей тела животных (лап, копыт, зубов, когтей, рогов и др.), а также органические остатки (волосы, экскременты, кровь), которые могут быть связаны с событием преступления. Их изучение помогает раскрыть и расследовать преступления, восстановить обстоятельства происшествия, идентифицировать животное или установить его групповую принадлежность. </a:t>
            </a:r>
          </a:p>
        </p:txBody>
      </p:sp>
    </p:spTree>
    <p:extLst>
      <p:ext uri="{BB962C8B-B14F-4D97-AF65-F5344CB8AC3E}">
        <p14:creationId xmlns:p14="http://schemas.microsoft.com/office/powerpoint/2010/main" val="994614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Классификация следов животных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 виду </a:t>
            </a:r>
            <a:r>
              <a:rPr lang="ru-RU" dirty="0" err="1"/>
              <a:t>следообразующего</a:t>
            </a:r>
            <a:r>
              <a:rPr lang="ru-RU" dirty="0"/>
              <a:t> объекта следы животных делятся на:</a:t>
            </a:r>
          </a:p>
          <a:p>
            <a:r>
              <a:rPr lang="ru-RU" dirty="0"/>
              <a:t>следы ног (лап, копыт)</a:t>
            </a:r>
          </a:p>
          <a:p>
            <a:r>
              <a:rPr lang="ru-RU" dirty="0"/>
              <a:t>следы челюстного аппарата (зубов, клювов)</a:t>
            </a:r>
          </a:p>
          <a:p>
            <a:r>
              <a:rPr lang="ru-RU" dirty="0"/>
              <a:t>следы других частей тела (когтей, рогов, носа)</a:t>
            </a:r>
          </a:p>
          <a:p>
            <a:r>
              <a:rPr lang="ru-RU" dirty="0"/>
              <a:t>тавро (клейма, выжженные на шкуре или рогах домашних животных).</a:t>
            </a:r>
          </a:p>
        </p:txBody>
      </p:sp>
    </p:spTree>
    <p:extLst>
      <p:ext uri="{BB962C8B-B14F-4D97-AF65-F5344CB8AC3E}">
        <p14:creationId xmlns:p14="http://schemas.microsoft.com/office/powerpoint/2010/main" val="3661559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Следы ног животных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340968"/>
          </a:xfrm>
        </p:spPr>
        <p:txBody>
          <a:bodyPr/>
          <a:lstStyle/>
          <a:p>
            <a:r>
              <a:rPr lang="ru-RU" dirty="0"/>
              <a:t>следы непарнокопытных (лошадей, ослов)</a:t>
            </a:r>
          </a:p>
          <a:p>
            <a:r>
              <a:rPr lang="ru-RU" dirty="0"/>
              <a:t>следы парнокопытных (коров, овец, коз, свиней, оленей)</a:t>
            </a:r>
          </a:p>
          <a:p>
            <a:r>
              <a:rPr lang="ru-RU" dirty="0"/>
              <a:t>следы </a:t>
            </a:r>
            <a:r>
              <a:rPr lang="ru-RU" dirty="0" err="1"/>
              <a:t>пальцеходящих</a:t>
            </a:r>
            <a:r>
              <a:rPr lang="ru-RU" dirty="0"/>
              <a:t> (собак, кошек, волков, лисиц)</a:t>
            </a:r>
          </a:p>
          <a:p>
            <a:r>
              <a:rPr lang="ru-RU" dirty="0"/>
              <a:t>следы других животных (зверей, птиц)</a:t>
            </a:r>
          </a:p>
        </p:txBody>
      </p:sp>
    </p:spTree>
    <p:extLst>
      <p:ext uri="{BB962C8B-B14F-4D97-AF65-F5344CB8AC3E}">
        <p14:creationId xmlns:p14="http://schemas.microsoft.com/office/powerpoint/2010/main" val="1270332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Криминалистическое значение следов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19256" cy="4785395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Следы животных могут быть важны в следующих случаях:</a:t>
            </a:r>
          </a:p>
          <a:p>
            <a:r>
              <a:rPr lang="ru-RU" dirty="0"/>
              <a:t>использование животных в качестве транспорта (гужевого, вьючного)</a:t>
            </a:r>
          </a:p>
          <a:p>
            <a:r>
              <a:rPr lang="ru-RU" dirty="0"/>
              <a:t>хищение животных</a:t>
            </a:r>
          </a:p>
          <a:p>
            <a:r>
              <a:rPr lang="ru-RU" dirty="0"/>
              <a:t>нападение животных на человека</a:t>
            </a:r>
          </a:p>
          <a:p>
            <a:r>
              <a:rPr lang="ru-RU" dirty="0"/>
              <a:t>браконьерство и незаконная охота</a:t>
            </a:r>
          </a:p>
          <a:p>
            <a:r>
              <a:rPr lang="ru-RU" dirty="0"/>
              <a:t>определение маршрута перемещения животных или людей с животными</a:t>
            </a:r>
          </a:p>
        </p:txBody>
      </p:sp>
    </p:spTree>
    <p:extLst>
      <p:ext uri="{BB962C8B-B14F-4D97-AF65-F5344CB8AC3E}">
        <p14:creationId xmlns:p14="http://schemas.microsoft.com/office/powerpoint/2010/main" val="3500253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По следам также можно установить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вид животного</a:t>
            </a:r>
          </a:p>
          <a:p>
            <a:r>
              <a:rPr lang="ru-RU" dirty="0"/>
              <a:t>его приблизительный возраст, пол, размер и вес</a:t>
            </a:r>
          </a:p>
          <a:p>
            <a:r>
              <a:rPr lang="ru-RU" dirty="0"/>
              <a:t>особенности походки, скорость и направление движения</a:t>
            </a:r>
          </a:p>
          <a:p>
            <a:r>
              <a:rPr lang="ru-RU" dirty="0"/>
              <a:t>наличие патологий или особенностей (хромота, отсутствие копыта, дефекты зубов)</a:t>
            </a:r>
          </a:p>
        </p:txBody>
      </p:sp>
    </p:spTree>
    <p:extLst>
      <p:ext uri="{BB962C8B-B14F-4D97-AF65-F5344CB8AC3E}">
        <p14:creationId xmlns:p14="http://schemas.microsoft.com/office/powerpoint/2010/main" val="149466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r>
              <a:rPr lang="ru-RU" dirty="0"/>
              <a:t>Исследование следов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3264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При осмотре места происшествия фиксируют расположение следов, их взаимосвязь с событием преступления, особенности размещения и взаиморасположения относительно окружающей обстановки. Проводят масштабную фотосъёмку, составляют схематический план расположения следов.</a:t>
            </a:r>
          </a:p>
          <a:p>
            <a:pPr marL="0" indent="0">
              <a:buNone/>
            </a:pPr>
            <a:r>
              <a:rPr lang="ru-RU" dirty="0"/>
              <a:t>Для детального исследования следы изымают с места происшествия в виде слепков или отпечатков. В лаборатории применяют различные методы анализа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9585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Задачи </a:t>
            </a:r>
            <a:r>
              <a:rPr lang="ru-RU" dirty="0" err="1"/>
              <a:t>трасологической</a:t>
            </a:r>
            <a:r>
              <a:rPr lang="ru-RU" dirty="0"/>
              <a:t> экспертизы следов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определение вида животного, оставившего следы</a:t>
            </a:r>
          </a:p>
          <a:p>
            <a:r>
              <a:rPr lang="ru-RU" dirty="0"/>
              <a:t>определение механизма образования следов (повреждений) зубов, рогов или когтей</a:t>
            </a:r>
          </a:p>
          <a:p>
            <a:r>
              <a:rPr lang="ru-RU" dirty="0"/>
              <a:t>установление особенностей </a:t>
            </a:r>
            <a:r>
              <a:rPr lang="ru-RU" dirty="0" err="1"/>
              <a:t>следообразующего</a:t>
            </a:r>
            <a:r>
              <a:rPr lang="ru-RU" dirty="0"/>
              <a:t> объекта (копыта, лапы, зубы и т. д.)</a:t>
            </a:r>
          </a:p>
        </p:txBody>
      </p:sp>
    </p:spTree>
    <p:extLst>
      <p:ext uri="{BB962C8B-B14F-4D97-AF65-F5344CB8AC3E}">
        <p14:creationId xmlns:p14="http://schemas.microsoft.com/office/powerpoint/2010/main" val="1453865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Итог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Исследование следов животных требует специальных знаний и навыков, поэтому проводится экспертами-</a:t>
            </a:r>
            <a:r>
              <a:rPr lang="ru-RU" dirty="0" err="1"/>
              <a:t>трасологами</a:t>
            </a:r>
            <a:r>
              <a:rPr lang="ru-RU" dirty="0"/>
              <a:t>. В некоторых случаях может потребоваться привлечение узконаправленных специалистов в области животноводства.</a:t>
            </a:r>
          </a:p>
        </p:txBody>
      </p:sp>
    </p:spTree>
    <p:extLst>
      <p:ext uri="{BB962C8B-B14F-4D97-AF65-F5344CB8AC3E}">
        <p14:creationId xmlns:p14="http://schemas.microsoft.com/office/powerpoint/2010/main" val="11943792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360</Words>
  <Application>Microsoft Office PowerPoint</Application>
  <PresentationFormat>Экран (4:3)</PresentationFormat>
  <Paragraphs>36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Тема Office</vt:lpstr>
      <vt:lpstr>Следы животных</vt:lpstr>
      <vt:lpstr>Понятие в криминалистике</vt:lpstr>
      <vt:lpstr>Классификация следов животных</vt:lpstr>
      <vt:lpstr>Следы ног животных</vt:lpstr>
      <vt:lpstr>Криминалистическое значение следов </vt:lpstr>
      <vt:lpstr>По следам также можно установить</vt:lpstr>
      <vt:lpstr>Исследование следов</vt:lpstr>
      <vt:lpstr>Задачи трасологической экспертизы следов</vt:lpstr>
      <vt:lpstr>Итог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Следы животных</dc:title>
  <dc:creator>Егор Никоноров</dc:creator>
  <cp:lastModifiedBy>flick Cloud</cp:lastModifiedBy>
  <cp:revision>5</cp:revision>
  <dcterms:created xsi:type="dcterms:W3CDTF">2026-04-05T10:14:42Z</dcterms:created>
  <dcterms:modified xsi:type="dcterms:W3CDTF">2026-04-07T06:24:56Z</dcterms:modified>
</cp:coreProperties>
</file>